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7" r:id="rId1"/>
    <p:sldMasterId id="2147483829" r:id="rId2"/>
  </p:sldMasterIdLst>
  <p:notesMasterIdLst>
    <p:notesMasterId r:id="rId5"/>
  </p:notesMasterIdLst>
  <p:sldIdLst>
    <p:sldId id="281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97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EF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595"/>
  </p:normalViewPr>
  <p:slideViewPr>
    <p:cSldViewPr snapToObjects="1" showGuides="1">
      <p:cViewPr varScale="1">
        <p:scale>
          <a:sx n="96" d="100"/>
          <a:sy n="96" d="100"/>
        </p:scale>
        <p:origin x="1832" y="160"/>
      </p:cViewPr>
      <p:guideLst>
        <p:guide orient="horz" pos="1797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6B0FDB-A584-6F4A-BE4C-82CD2A723B19}" type="datetimeFigureOut">
              <a:rPr lang="en-US" smtClean="0"/>
              <a:pPr/>
              <a:t>9/25/18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22E5E-14F4-274C-ACF5-0946F3C1B4B3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079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9/25/18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/>
              <a:pPr/>
              <a:t>9/25/18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/>
              <a:pPr/>
              <a:t>9/25/18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PT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02FAB-EA37-47E3-B9DD-8E87123EB3C7}" type="datetime1">
              <a:rPr lang="en-US">
                <a:solidFill>
                  <a:srgbClr val="3B3B3B">
                    <a:shade val="50000"/>
                  </a:srgbClr>
                </a:solidFill>
                <a:latin typeface="Arial"/>
              </a:rPr>
              <a:pPr>
                <a:defRPr/>
              </a:pPr>
              <a:t>9/25/18</a:t>
            </a:fld>
            <a:endParaRPr lang="en-US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A77C7-94C2-DD48-8B3E-6A82C28E3739}" type="slidenum">
              <a:rPr lang="en-US">
                <a:solidFill>
                  <a:srgbClr val="3B3B3B">
                    <a:shade val="50000"/>
                  </a:srgbClr>
                </a:solidFill>
                <a:latin typeface="Arial"/>
              </a:rPr>
              <a:pPr>
                <a:defRPr/>
              </a:pPr>
              <a:t>‹nº›</a:t>
            </a:fld>
            <a:endParaRPr lang="en-US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5940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17B7A-0FFC-EA41-B48C-8611F4474C97}" type="datetimeFigureOut">
              <a:rPr lang="en-US">
                <a:solidFill>
                  <a:srgbClr val="3B3B3B">
                    <a:shade val="50000"/>
                  </a:srgbClr>
                </a:solidFill>
                <a:latin typeface="Arial"/>
              </a:rPr>
              <a:pPr>
                <a:defRPr/>
              </a:pPr>
              <a:t>9/25/18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A9D92-09F7-4A43-9B4C-36D7EE9F6EB6}" type="slidenum">
              <a:rPr lang="en-GB">
                <a:solidFill>
                  <a:srgbClr val="3B3B3B">
                    <a:shade val="50000"/>
                  </a:srgbClr>
                </a:solidFill>
                <a:latin typeface="Arial"/>
              </a:rPr>
              <a:pPr>
                <a:defRPr/>
              </a:pPr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8414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E7B99-7C3F-4BC3-B7B8-7E1F8C620B24}" type="datetime1">
              <a:rPr lang="en-US">
                <a:solidFill>
                  <a:srgbClr val="3B3B3B">
                    <a:shade val="50000"/>
                  </a:srgbClr>
                </a:solidFill>
                <a:latin typeface="Arial"/>
              </a:rPr>
              <a:pPr>
                <a:defRPr/>
              </a:pPr>
              <a:t>9/25/18</a:t>
            </a:fld>
            <a:endParaRPr lang="en-US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ED7F3-65C0-FE46-B4A3-A67ACE417EFF}" type="slidenum">
              <a:rPr lang="en-US">
                <a:solidFill>
                  <a:srgbClr val="3B3B3B">
                    <a:shade val="50000"/>
                  </a:srgbClr>
                </a:solidFill>
                <a:latin typeface="Arial"/>
              </a:rPr>
              <a:pPr>
                <a:defRPr/>
              </a:pPr>
              <a:t>‹nº›</a:t>
            </a:fld>
            <a:endParaRPr lang="en-US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1972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20731-FFCC-514F-8EF6-E19D7482E059}" type="datetimeFigureOut">
              <a:rPr lang="en-US">
                <a:solidFill>
                  <a:srgbClr val="3B3B3B">
                    <a:shade val="50000"/>
                  </a:srgbClr>
                </a:solidFill>
                <a:latin typeface="Arial"/>
              </a:rPr>
              <a:pPr>
                <a:defRPr/>
              </a:pPr>
              <a:t>9/25/18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43F61-F1D4-E544-90BA-761BCAC5CC23}" type="slidenum">
              <a:rPr lang="en-GB">
                <a:solidFill>
                  <a:srgbClr val="3B3B3B">
                    <a:shade val="50000"/>
                  </a:srgbClr>
                </a:solidFill>
                <a:latin typeface="Arial"/>
              </a:rPr>
              <a:pPr>
                <a:defRPr/>
              </a:pPr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8009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FDD83-13E9-E34F-A999-62D6CAA1D174}" type="datetimeFigureOut">
              <a:rPr lang="en-US">
                <a:solidFill>
                  <a:srgbClr val="3B3B3B">
                    <a:shade val="50000"/>
                  </a:srgbClr>
                </a:solidFill>
                <a:latin typeface="Arial"/>
              </a:rPr>
              <a:pPr>
                <a:defRPr/>
              </a:pPr>
              <a:t>9/25/18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24F70-D313-5044-B7AC-AF1D502B8FFB}" type="slidenum">
              <a:rPr lang="en-GB">
                <a:solidFill>
                  <a:srgbClr val="3B3B3B">
                    <a:shade val="50000"/>
                  </a:srgbClr>
                </a:solidFill>
                <a:latin typeface="Arial"/>
              </a:rPr>
              <a:pPr>
                <a:defRPr/>
              </a:pPr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87635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22729-67DD-AC44-A101-CD0F205BEC40}" type="datetimeFigureOut">
              <a:rPr lang="en-US">
                <a:solidFill>
                  <a:srgbClr val="3B3B3B">
                    <a:shade val="50000"/>
                  </a:srgbClr>
                </a:solidFill>
                <a:latin typeface="Arial"/>
              </a:rPr>
              <a:pPr>
                <a:defRPr/>
              </a:pPr>
              <a:t>9/25/18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887FF-3931-9849-AA82-12EF37F8A191}" type="slidenum">
              <a:rPr lang="en-GB">
                <a:solidFill>
                  <a:srgbClr val="3B3B3B">
                    <a:shade val="50000"/>
                  </a:srgbClr>
                </a:solidFill>
                <a:latin typeface="Arial"/>
              </a:rPr>
              <a:pPr>
                <a:defRPr/>
              </a:pPr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40741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4ED19-AD30-4C41-B9B8-040C23542D59}" type="datetimeFigureOut">
              <a:rPr lang="en-US">
                <a:solidFill>
                  <a:srgbClr val="3B3B3B">
                    <a:shade val="50000"/>
                  </a:srgbClr>
                </a:solidFill>
                <a:latin typeface="Arial"/>
              </a:rPr>
              <a:pPr>
                <a:defRPr/>
              </a:pPr>
              <a:t>9/25/18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B6BFF-4121-A04D-A86B-38417D3B050B}" type="slidenum">
              <a:rPr lang="en-GB">
                <a:solidFill>
                  <a:srgbClr val="3B3B3B">
                    <a:shade val="50000"/>
                  </a:srgbClr>
                </a:solidFill>
                <a:latin typeface="Arial"/>
              </a:rPr>
              <a:pPr>
                <a:defRPr/>
              </a:pPr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74649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ED779-8CAF-BB45-BA44-B7989025B001}" type="datetimeFigureOut">
              <a:rPr lang="en-US">
                <a:solidFill>
                  <a:srgbClr val="3B3B3B">
                    <a:shade val="50000"/>
                  </a:srgbClr>
                </a:solidFill>
                <a:latin typeface="Arial"/>
              </a:rPr>
              <a:pPr>
                <a:defRPr/>
              </a:pPr>
              <a:t>9/25/18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9A8AC-930F-734D-81C7-E371BB1B95A5}" type="slidenum">
              <a:rPr lang="en-GB">
                <a:solidFill>
                  <a:srgbClr val="3B3B3B">
                    <a:shade val="50000"/>
                  </a:srgbClr>
                </a:solidFill>
                <a:latin typeface="Arial"/>
              </a:rPr>
              <a:pPr>
                <a:defRPr/>
              </a:pPr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8466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/>
              <a:pPr/>
              <a:t>9/25/18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PT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1C80E-649F-6A4C-9109-C7B7B3B89672}" type="datetimeFigureOut">
              <a:rPr lang="en-US">
                <a:solidFill>
                  <a:srgbClr val="3B3B3B">
                    <a:shade val="50000"/>
                  </a:srgbClr>
                </a:solidFill>
                <a:latin typeface="Arial"/>
              </a:rPr>
              <a:pPr>
                <a:defRPr/>
              </a:pPr>
              <a:t>9/25/18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58A44-8708-AE4D-A603-5CE4CC655D76}" type="slidenum">
              <a:rPr lang="en-GB">
                <a:solidFill>
                  <a:srgbClr val="3B3B3B">
                    <a:shade val="50000"/>
                  </a:srgbClr>
                </a:solidFill>
                <a:latin typeface="Arial"/>
              </a:rPr>
              <a:pPr>
                <a:defRPr/>
              </a:pPr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2439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C9510-8AB2-6D4F-8FF2-E9942CCCE2BA}" type="datetimeFigureOut">
              <a:rPr lang="en-US">
                <a:solidFill>
                  <a:srgbClr val="3B3B3B">
                    <a:shade val="50000"/>
                  </a:srgbClr>
                </a:solidFill>
                <a:latin typeface="Arial"/>
              </a:rPr>
              <a:pPr>
                <a:defRPr/>
              </a:pPr>
              <a:t>9/25/18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53816-40D9-2F40-8730-C96F44878111}" type="slidenum">
              <a:rPr lang="en-GB">
                <a:solidFill>
                  <a:srgbClr val="3B3B3B">
                    <a:shade val="50000"/>
                  </a:srgbClr>
                </a:solidFill>
                <a:latin typeface="Arial"/>
              </a:rPr>
              <a:pPr>
                <a:defRPr/>
              </a:pPr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93677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8637A-9B34-9145-958E-0DA3ECFDB89D}" type="datetimeFigureOut">
              <a:rPr lang="en-US">
                <a:solidFill>
                  <a:srgbClr val="3B3B3B">
                    <a:shade val="50000"/>
                  </a:srgbClr>
                </a:solidFill>
                <a:latin typeface="Arial"/>
              </a:rPr>
              <a:pPr>
                <a:defRPr/>
              </a:pPr>
              <a:t>9/25/18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29810-D396-A943-AFF4-1DA1B9F4E1C5}" type="slidenum">
              <a:rPr lang="en-GB">
                <a:solidFill>
                  <a:srgbClr val="3B3B3B">
                    <a:shade val="50000"/>
                  </a:srgbClr>
                </a:solidFill>
                <a:latin typeface="Arial"/>
              </a:rPr>
              <a:pPr>
                <a:defRPr/>
              </a:pPr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35777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GB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091BB-D2C3-004A-BBA1-09A1346766F2}" type="datetimeFigureOut">
              <a:rPr lang="en-US">
                <a:solidFill>
                  <a:srgbClr val="3B3B3B">
                    <a:shade val="50000"/>
                  </a:srgbClr>
                </a:solidFill>
                <a:latin typeface="Arial"/>
              </a:rPr>
              <a:pPr>
                <a:defRPr/>
              </a:pPr>
              <a:t>9/25/18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EE178-F9E7-6E49-9C46-0D41A9809650}" type="slidenum">
              <a:rPr lang="en-GB">
                <a:solidFill>
                  <a:srgbClr val="3B3B3B">
                    <a:shade val="50000"/>
                  </a:srgbClr>
                </a:solidFill>
                <a:latin typeface="Arial"/>
              </a:rPr>
              <a:pPr>
                <a:defRPr/>
              </a:pPr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193824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3ED01-A202-6043-9394-5B2DFFC8F426}" type="datetimeFigureOut">
              <a:rPr lang="en-US">
                <a:solidFill>
                  <a:srgbClr val="3B3B3B">
                    <a:shade val="50000"/>
                  </a:srgbClr>
                </a:solidFill>
                <a:latin typeface="Arial"/>
              </a:rPr>
              <a:pPr>
                <a:defRPr/>
              </a:pPr>
              <a:t>9/25/18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14583-407F-0140-B77E-C3A0EFB7532C}" type="slidenum">
              <a:rPr lang="en-GB">
                <a:solidFill>
                  <a:srgbClr val="3B3B3B">
                    <a:shade val="50000"/>
                  </a:srgbClr>
                </a:solidFill>
                <a:latin typeface="Arial"/>
              </a:rPr>
              <a:pPr>
                <a:defRPr/>
              </a:pPr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09122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9/25/18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/>
              <a:pPr/>
              <a:t>9/25/18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/>
              <a:pPr/>
              <a:t>9/25/18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/>
              <a:pPr/>
              <a:t>9/25/18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/>
              <a:pPr/>
              <a:t>9/25/18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/>
              <a:pPr/>
              <a:t>9/25/18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3768CCC-9859-AE40-A4AD-B1753705FB4C}" type="datetimeFigureOut">
              <a:rPr lang="en-US" smtClean="0"/>
              <a:pPr/>
              <a:t>9/25/18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/>
              <a:t>Click to edit Master text styles</a:t>
            </a:r>
          </a:p>
          <a:p>
            <a:pPr lvl="1" eaLnBrk="1" latinLnBrk="0" hangingPunct="1"/>
            <a:r>
              <a:rPr kumimoji="0" lang="pt-PT"/>
              <a:t>Second level</a:t>
            </a:r>
          </a:p>
          <a:p>
            <a:pPr lvl="2" eaLnBrk="1" latinLnBrk="0" hangingPunct="1"/>
            <a:r>
              <a:rPr kumimoji="0" lang="pt-PT"/>
              <a:t>Third level</a:t>
            </a:r>
          </a:p>
          <a:p>
            <a:pPr lvl="3" eaLnBrk="1" latinLnBrk="0" hangingPunct="1"/>
            <a:r>
              <a:rPr kumimoji="0" lang="pt-PT"/>
              <a:t>Fourth level</a:t>
            </a:r>
          </a:p>
          <a:p>
            <a:pPr lvl="4" eaLnBrk="1" latinLnBrk="0" hangingPunct="1"/>
            <a:r>
              <a:rPr kumimoji="0" lang="pt-PT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3768CCC-9859-AE40-A4AD-B1753705FB4C}" type="datetimeFigureOut">
              <a:rPr lang="en-US" smtClean="0"/>
              <a:pPr/>
              <a:t>9/25/18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/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4EFD41A-8536-184C-ACEC-00A2E407253A}" type="datetimeFigureOut">
              <a:rPr lang="en-US">
                <a:solidFill>
                  <a:srgbClr val="3B3B3B">
                    <a:shade val="50000"/>
                  </a:srgbClr>
                </a:solidFill>
                <a:latin typeface="Arial"/>
              </a:rPr>
              <a:pPr>
                <a:defRPr/>
              </a:pPr>
              <a:t>9/25/18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3613E8C-8AFB-534C-B4A8-BC567D1DB982}" type="slidenum">
              <a:rPr lang="en-GB">
                <a:solidFill>
                  <a:srgbClr val="3B3B3B">
                    <a:shade val="50000"/>
                  </a:srgbClr>
                </a:solidFill>
                <a:latin typeface="Arial"/>
              </a:rPr>
              <a:pPr>
                <a:defRPr/>
              </a:pPr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  <p:sldLayoutId id="214748384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charset="0"/>
        <a:buChar char=""/>
        <a:defRPr sz="30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charset="0"/>
        <a:buChar char="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charset="0"/>
        <a:buChar char="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59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500" y="2565400"/>
            <a:ext cx="8785225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800" b="1" cap="all" dirty="0">
                <a:solidFill>
                  <a:prstClr val="black"/>
                </a:solidFill>
                <a:latin typeface="Verdana"/>
                <a:ea typeface="ＭＳ Ｐゴシック" charset="0"/>
                <a:cs typeface="Verdana"/>
              </a:rPr>
              <a:t>INOVAÇÃO, EMPREENDEDORISMO E TRANSFERÊNCIA DE TECNOLOGIA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500" y="4292600"/>
            <a:ext cx="9067800" cy="196977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600" b="1" cap="all" dirty="0" err="1">
                <a:solidFill>
                  <a:prstClr val="black"/>
                </a:solidFill>
                <a:latin typeface="Verdana"/>
                <a:ea typeface="ＭＳ Ｐゴシック" charset="0"/>
                <a:cs typeface="Verdana"/>
              </a:rPr>
              <a:t>Mestrado</a:t>
            </a:r>
            <a:r>
              <a:rPr lang="en-GB" sz="1600" b="1" cap="all" dirty="0">
                <a:solidFill>
                  <a:prstClr val="black"/>
                </a:solidFill>
                <a:latin typeface="Verdana"/>
                <a:ea typeface="ＭＳ Ｐゴシック" charset="0"/>
                <a:cs typeface="Verdana"/>
              </a:rPr>
              <a:t> </a:t>
            </a:r>
            <a:r>
              <a:rPr lang="en-GB" sz="1600" b="1" cap="all" dirty="0" err="1">
                <a:solidFill>
                  <a:prstClr val="black"/>
                </a:solidFill>
                <a:latin typeface="Verdana"/>
                <a:ea typeface="ＭＳ Ｐゴシック" charset="0"/>
                <a:cs typeface="Verdana"/>
              </a:rPr>
              <a:t>em</a:t>
            </a:r>
            <a:r>
              <a:rPr lang="en-GB" sz="1600" b="1" cap="all" dirty="0">
                <a:solidFill>
                  <a:prstClr val="black"/>
                </a:solidFill>
                <a:latin typeface="Verdana"/>
                <a:ea typeface="ＭＳ Ｐゴシック" charset="0"/>
                <a:cs typeface="Verdana"/>
              </a:rPr>
              <a:t> </a:t>
            </a:r>
            <a:r>
              <a:rPr lang="en-GB" sz="1600" b="1" cap="all" dirty="0" err="1">
                <a:solidFill>
                  <a:prstClr val="black"/>
                </a:solidFill>
                <a:latin typeface="Verdana"/>
                <a:ea typeface="ＭＳ Ｐゴシック" charset="0"/>
                <a:cs typeface="Verdana"/>
              </a:rPr>
              <a:t>Microbiologia</a:t>
            </a:r>
            <a:endParaRPr lang="en-GB" sz="1600" b="1" cap="all" dirty="0">
              <a:solidFill>
                <a:prstClr val="black"/>
              </a:solidFill>
              <a:latin typeface="Verdana"/>
              <a:ea typeface="ＭＳ Ｐゴシック" charset="0"/>
              <a:cs typeface="Verdana"/>
            </a:endParaRPr>
          </a:p>
          <a:p>
            <a:pPr algn="ctr">
              <a:defRPr/>
            </a:pPr>
            <a:r>
              <a:rPr lang="en-GB" sz="1600" b="1" cap="all" dirty="0">
                <a:solidFill>
                  <a:prstClr val="black"/>
                </a:solidFill>
                <a:latin typeface="Verdana"/>
                <a:ea typeface="ＭＳ Ｐゴシック" charset="0"/>
                <a:cs typeface="Verdana"/>
              </a:rPr>
              <a:t>IST/FCUL</a:t>
            </a:r>
          </a:p>
          <a:p>
            <a:pPr algn="ctr">
              <a:defRPr/>
            </a:pPr>
            <a:endParaRPr lang="en-GB" sz="1600" b="1" cap="all" dirty="0">
              <a:solidFill>
                <a:prstClr val="black"/>
              </a:solidFill>
              <a:latin typeface="Verdana"/>
              <a:ea typeface="ＭＳ Ｐゴシック" charset="0"/>
              <a:cs typeface="Verdana"/>
            </a:endParaRPr>
          </a:p>
          <a:p>
            <a:pPr algn="ctr">
              <a:defRPr/>
            </a:pPr>
            <a:endParaRPr lang="en-GB" sz="1600" b="1" cap="all" dirty="0">
              <a:solidFill>
                <a:prstClr val="black"/>
              </a:solidFill>
              <a:latin typeface="Verdana"/>
              <a:ea typeface="ＭＳ Ｐゴシック" charset="0"/>
              <a:cs typeface="Verdana"/>
            </a:endParaRPr>
          </a:p>
          <a:p>
            <a:pPr algn="ctr">
              <a:defRPr/>
            </a:pPr>
            <a:r>
              <a:rPr lang="en-GB" sz="1400" b="1" cap="all" dirty="0">
                <a:solidFill>
                  <a:srgbClr val="7F7F7F"/>
                </a:solidFill>
                <a:latin typeface="Verdana"/>
                <a:ea typeface="ＭＳ Ｐゴシック" charset="0"/>
                <a:cs typeface="Verdana"/>
              </a:rPr>
              <a:t>AULA 2</a:t>
            </a:r>
          </a:p>
          <a:p>
            <a:pPr algn="ctr">
              <a:defRPr/>
            </a:pPr>
            <a:r>
              <a:rPr lang="en-GB" sz="1400" b="1" cap="all" dirty="0">
                <a:solidFill>
                  <a:srgbClr val="7F7F7F"/>
                </a:solidFill>
                <a:latin typeface="Verdana"/>
                <a:ea typeface="ＭＳ Ｐゴシック" charset="0"/>
                <a:cs typeface="Verdana"/>
              </a:rPr>
              <a:t>25 </a:t>
            </a:r>
            <a:r>
              <a:rPr lang="en-GB" sz="1400" b="1" cap="all" dirty="0" err="1">
                <a:solidFill>
                  <a:srgbClr val="7F7F7F"/>
                </a:solidFill>
                <a:latin typeface="Verdana"/>
                <a:ea typeface="ＭＳ Ｐゴシック" charset="0"/>
                <a:cs typeface="Verdana"/>
              </a:rPr>
              <a:t>Setembro</a:t>
            </a:r>
            <a:r>
              <a:rPr lang="en-GB" sz="1400" b="1" cap="all" dirty="0">
                <a:solidFill>
                  <a:srgbClr val="7F7F7F"/>
                </a:solidFill>
                <a:latin typeface="Verdana"/>
                <a:ea typeface="ＭＳ Ｐゴシック" charset="0"/>
                <a:cs typeface="Verdana"/>
              </a:rPr>
              <a:t> 2018</a:t>
            </a:r>
          </a:p>
          <a:p>
            <a:pPr algn="ctr">
              <a:defRPr/>
            </a:pPr>
            <a:endParaRPr lang="en-GB" sz="1400" b="1" cap="all" dirty="0">
              <a:solidFill>
                <a:srgbClr val="7F7F7F"/>
              </a:solidFill>
              <a:latin typeface="Verdana"/>
              <a:ea typeface="ＭＳ Ｐゴシック" charset="0"/>
              <a:cs typeface="Verdana"/>
            </a:endParaRPr>
          </a:p>
          <a:p>
            <a:pPr algn="ctr">
              <a:defRPr/>
            </a:pPr>
            <a:endParaRPr lang="en-GB" sz="1600" b="1" cap="all" dirty="0">
              <a:solidFill>
                <a:prstClr val="black"/>
              </a:solidFill>
              <a:latin typeface="Verdana"/>
              <a:ea typeface="ＭＳ Ｐゴシック" charset="0"/>
              <a:cs typeface="Verdan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0113" y="3644900"/>
            <a:ext cx="71088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b="1" cap="all" dirty="0">
                <a:solidFill>
                  <a:srgbClr val="000000"/>
                </a:solidFill>
                <a:latin typeface="Verdana"/>
                <a:ea typeface="ＭＳ Ｐゴシック" charset="0"/>
                <a:cs typeface="Verdana"/>
              </a:rPr>
              <a:t>FCUL – 2018/2019</a:t>
            </a:r>
          </a:p>
        </p:txBody>
      </p:sp>
      <p:sp>
        <p:nvSpPr>
          <p:cNvPr id="17413" name="TextBox 10"/>
          <p:cNvSpPr txBox="1">
            <a:spLocks noChangeArrowheads="1"/>
          </p:cNvSpPr>
          <p:nvPr/>
        </p:nvSpPr>
        <p:spPr bwMode="auto">
          <a:xfrm>
            <a:off x="0" y="6205538"/>
            <a:ext cx="5102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000000"/>
                </a:solidFill>
                <a:latin typeface="Verdana" charset="0"/>
                <a:cs typeface="Verdana" charset="0"/>
              </a:rPr>
              <a:t>Helena Vieira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15200" y="6411913"/>
            <a:ext cx="17526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dirty="0">
                <a:solidFill>
                  <a:prstClr val="white">
                    <a:lumMod val="50000"/>
                  </a:prstClr>
                </a:solidFill>
                <a:latin typeface="Arial"/>
                <a:ea typeface="ＭＳ Ｐゴシック" charset="0"/>
                <a:cs typeface="ＭＳ Ｐゴシック" charset="0"/>
              </a:rPr>
              <a:t>Copyright </a:t>
            </a:r>
            <a:r>
              <a:rPr lang="en-GB" baseline="30000" dirty="0">
                <a:solidFill>
                  <a:prstClr val="white">
                    <a:lumMod val="50000"/>
                  </a:prstClr>
                </a:solidFill>
                <a:latin typeface="Arial"/>
                <a:ea typeface="ＭＳ Ｐゴシック" charset="0"/>
                <a:cs typeface="ＭＳ Ｐゴシック" charset="0"/>
              </a:rPr>
              <a:t>©</a:t>
            </a:r>
          </a:p>
        </p:txBody>
      </p:sp>
      <p:pic>
        <p:nvPicPr>
          <p:cNvPr id="1741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0"/>
            <a:ext cx="4968875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"/>
            <a:ext cx="1547813" cy="196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sz="2000" dirty="0"/>
              <a:t>LETS MEET &amp; GREET REAL ENTREPRENEURS!</a:t>
            </a:r>
          </a:p>
          <a:p>
            <a:pPr marL="36576" indent="0">
              <a:buNone/>
            </a:pPr>
            <a:endParaRPr lang="pt-PT" sz="2000" dirty="0"/>
          </a:p>
          <a:p>
            <a:pPr lvl="1"/>
            <a:r>
              <a:rPr lang="pt-PT" sz="1600" dirty="0" err="1"/>
              <a:t>Visit</a:t>
            </a:r>
            <a:r>
              <a:rPr lang="pt-PT" sz="1600" dirty="0"/>
              <a:t> to Fábrica de </a:t>
            </a:r>
            <a:r>
              <a:rPr lang="pt-PT" sz="1600" dirty="0" err="1"/>
              <a:t>Startups</a:t>
            </a:r>
            <a:r>
              <a:rPr lang="pt-PT" sz="1600" dirty="0"/>
              <a:t>, Oeiras, to </a:t>
            </a:r>
            <a:r>
              <a:rPr lang="pt-PT" sz="1600" dirty="0" err="1"/>
              <a:t>be</a:t>
            </a:r>
            <a:r>
              <a:rPr lang="pt-PT" sz="1600" dirty="0"/>
              <a:t> </a:t>
            </a:r>
            <a:r>
              <a:rPr lang="pt-PT" sz="1600" dirty="0" err="1"/>
              <a:t>present</a:t>
            </a:r>
            <a:r>
              <a:rPr lang="pt-PT" sz="1600" dirty="0"/>
              <a:t> </a:t>
            </a:r>
            <a:r>
              <a:rPr lang="pt-PT" sz="1600" dirty="0" err="1"/>
              <a:t>at</a:t>
            </a:r>
            <a:r>
              <a:rPr lang="pt-PT" sz="1600" dirty="0"/>
              <a:t> </a:t>
            </a:r>
            <a:r>
              <a:rPr lang="pt-PT" sz="1600" dirty="0" err="1"/>
              <a:t>the</a:t>
            </a:r>
            <a:r>
              <a:rPr lang="pt-PT" sz="1600" dirty="0"/>
              <a:t> </a:t>
            </a:r>
            <a:r>
              <a:rPr lang="pt-PT" sz="1600" dirty="0" err="1"/>
              <a:t>launch</a:t>
            </a:r>
            <a:r>
              <a:rPr lang="pt-PT" sz="1600" dirty="0"/>
              <a:t> </a:t>
            </a:r>
            <a:r>
              <a:rPr lang="pt-PT" sz="1600" dirty="0" err="1"/>
              <a:t>of</a:t>
            </a:r>
            <a:r>
              <a:rPr lang="pt-PT" sz="1600" dirty="0"/>
              <a:t> BLUEBIO VALUE ACCELERATOR PROGRAM</a:t>
            </a:r>
          </a:p>
          <a:p>
            <a:pPr lvl="1"/>
            <a:r>
              <a:rPr lang="pt-PT" sz="1600" dirty="0" err="1"/>
              <a:t>Get</a:t>
            </a:r>
            <a:r>
              <a:rPr lang="pt-PT" sz="1600" dirty="0"/>
              <a:t> </a:t>
            </a:r>
            <a:r>
              <a:rPr lang="pt-PT" sz="1600" dirty="0" err="1"/>
              <a:t>inspired</a:t>
            </a:r>
            <a:r>
              <a:rPr lang="pt-PT" sz="1600" dirty="0"/>
              <a:t>!</a:t>
            </a:r>
          </a:p>
          <a:p>
            <a:pPr lvl="1"/>
            <a:r>
              <a:rPr lang="pt-PT" sz="1600" dirty="0"/>
              <a:t>Take notes!</a:t>
            </a:r>
          </a:p>
          <a:p>
            <a:pPr lvl="1"/>
            <a:r>
              <a:rPr lang="pt-PT" sz="1600" dirty="0"/>
              <a:t>LEARN</a:t>
            </a:r>
          </a:p>
          <a:p>
            <a:pPr lvl="1"/>
            <a:r>
              <a:rPr lang="pt-PT" sz="1600" dirty="0"/>
              <a:t>NETWORK, NETWORK, NETWORK!</a:t>
            </a:r>
          </a:p>
          <a:p>
            <a:pPr lvl="1"/>
            <a:endParaRPr lang="pt-PT" sz="1600" dirty="0"/>
          </a:p>
          <a:p>
            <a:pPr>
              <a:buNone/>
            </a:pPr>
            <a:endParaRPr lang="pt-PT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500</TotalTime>
  <Words>65</Words>
  <Application>Microsoft Macintosh PowerPoint</Application>
  <PresentationFormat>Apresentação no Ecrã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dos diapositivos</vt:lpstr>
      </vt:variant>
      <vt:variant>
        <vt:i4>2</vt:i4>
      </vt:variant>
    </vt:vector>
  </HeadingPairs>
  <TitlesOfParts>
    <vt:vector size="10" baseType="lpstr">
      <vt:lpstr>ＭＳ Ｐゴシック</vt:lpstr>
      <vt:lpstr>Arial</vt:lpstr>
      <vt:lpstr>Calibri</vt:lpstr>
      <vt:lpstr>Franklin Gothic Book</vt:lpstr>
      <vt:lpstr>Verdana</vt:lpstr>
      <vt:lpstr>Wingdings 2</vt:lpstr>
      <vt:lpstr>Technic</vt:lpstr>
      <vt:lpstr>1_Technic</vt:lpstr>
      <vt:lpstr>Apresentação do PowerPoint</vt:lpstr>
      <vt:lpstr>Summary</vt:lpstr>
    </vt:vector>
  </TitlesOfParts>
  <Company>BIOALVO 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Helena  Vieira</dc:creator>
  <cp:lastModifiedBy>Utilizador do Microsoft Office</cp:lastModifiedBy>
  <cp:revision>46</cp:revision>
  <dcterms:created xsi:type="dcterms:W3CDTF">2011-04-14T17:08:16Z</dcterms:created>
  <dcterms:modified xsi:type="dcterms:W3CDTF">2018-09-25T14:42:49Z</dcterms:modified>
</cp:coreProperties>
</file>